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27.png" ContentType="image/png"/>
  <Override PartName="/ppt/media/image26.png" ContentType="image/png"/>
  <Override PartName="/ppt/media/image23.png" ContentType="image/png"/>
  <Override PartName="/ppt/media/image10.png" ContentType="image/png"/>
  <Override PartName="/ppt/media/image24.png" ContentType="image/png"/>
  <Override PartName="/ppt/media/image9.png" ContentType="image/png"/>
  <Override PartName="/ppt/media/image25.png" ContentType="image/png"/>
  <Override PartName="/ppt/media/image8.jpeg" ContentType="image/jpeg"/>
  <Override PartName="/ppt/media/image5.jpeg" ContentType="image/jpeg"/>
  <Override PartName="/ppt/media/image4.jpeg" ContentType="image/jpeg"/>
  <Override PartName="/ppt/media/image1.jpeg" ContentType="image/jpeg"/>
  <Override PartName="/ppt/media/image3.jpeg" ContentType="image/jpeg"/>
  <Override PartName="/ppt/media/image16.png" ContentType="image/png"/>
  <Override PartName="/ppt/media/image11.jpeg" ContentType="image/jpeg"/>
  <Override PartName="/ppt/media/image12.png" ContentType="image/png"/>
  <Override PartName="/ppt/media/image13.png" ContentType="image/png"/>
  <Override PartName="/ppt/media/image6.png" ContentType="image/png"/>
  <Override PartName="/ppt/media/image21.png" ContentType="image/png"/>
  <Override PartName="/ppt/media/image14.jpeg" ContentType="image/jpeg"/>
  <Override PartName="/ppt/media/image20.png" ContentType="image/png"/>
  <Override PartName="/ppt/media/image15.png" ContentType="image/png"/>
  <Override PartName="/ppt/media/image2.jpeg" ContentType="image/jpeg"/>
  <Override PartName="/ppt/media/image17.jpeg" ContentType="image/jpeg"/>
  <Override PartName="/ppt/media/image18.png" ContentType="image/png"/>
  <Override PartName="/ppt/media/image19.png" ContentType="image/png"/>
  <Override PartName="/ppt/media/image7.png" ContentType="image/png"/>
  <Override PartName="/ppt/media/image22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194400" y="237600"/>
            <a:ext cx="8740080" cy="25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4" name="" descr=""/>
          <p:cNvPicPr/>
          <p:nvPr/>
        </p:nvPicPr>
        <p:blipFill>
          <a:blip r:embed="rId2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  <p:pic>
        <p:nvPicPr>
          <p:cNvPr id="75" name="" descr=""/>
          <p:cNvPicPr/>
          <p:nvPr/>
        </p:nvPicPr>
        <p:blipFill>
          <a:blip r:embed="rId3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194400" y="237600"/>
            <a:ext cx="8740080" cy="25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1" name="" descr=""/>
          <p:cNvPicPr/>
          <p:nvPr/>
        </p:nvPicPr>
        <p:blipFill>
          <a:blip r:embed="rId2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  <p:pic>
        <p:nvPicPr>
          <p:cNvPr id="112" name="" descr=""/>
          <p:cNvPicPr/>
          <p:nvPr/>
        </p:nvPicPr>
        <p:blipFill>
          <a:blip r:embed="rId3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subTitle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194400" y="237600"/>
            <a:ext cx="8740080" cy="25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7" name="" descr=""/>
          <p:cNvPicPr/>
          <p:nvPr/>
        </p:nvPicPr>
        <p:blipFill>
          <a:blip r:embed="rId2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  <p:pic>
        <p:nvPicPr>
          <p:cNvPr id="148" name="" descr=""/>
          <p:cNvPicPr/>
          <p:nvPr/>
        </p:nvPicPr>
        <p:blipFill>
          <a:blip r:embed="rId3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subTitle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ubTitle"/>
          </p:nvPr>
        </p:nvSpPr>
        <p:spPr>
          <a:xfrm>
            <a:off x="194400" y="237600"/>
            <a:ext cx="8740080" cy="25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PlaceHolder 5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94400" y="237600"/>
            <a:ext cx="8740080" cy="25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4" name="" descr=""/>
          <p:cNvPicPr/>
          <p:nvPr/>
        </p:nvPicPr>
        <p:blipFill>
          <a:blip r:embed="rId2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  <p:pic>
        <p:nvPicPr>
          <p:cNvPr id="185" name="" descr=""/>
          <p:cNvPicPr/>
          <p:nvPr/>
        </p:nvPicPr>
        <p:blipFill>
          <a:blip r:embed="rId3"/>
          <a:stretch/>
        </p:blipFill>
        <p:spPr>
          <a:xfrm>
            <a:off x="380880" y="2228760"/>
            <a:ext cx="1969920" cy="15714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08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38044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390680" y="30996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94400" y="203760"/>
            <a:ext cx="874008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390680" y="1112400"/>
            <a:ext cx="96120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380880" y="3099600"/>
            <a:ext cx="1969920" cy="181440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slideLayout" Target="../slideLayouts/slideLayout1.xml"/><Relationship Id="rId8" Type="http://schemas.openxmlformats.org/officeDocument/2006/relationships/slideLayout" Target="../slideLayouts/slideLayout2.xml"/><Relationship Id="rId9" Type="http://schemas.openxmlformats.org/officeDocument/2006/relationships/slideLayout" Target="../slideLayouts/slideLayout3.xml"/><Relationship Id="rId10" Type="http://schemas.openxmlformats.org/officeDocument/2006/relationships/slideLayout" Target="../slideLayouts/slideLayout4.xml"/><Relationship Id="rId11" Type="http://schemas.openxmlformats.org/officeDocument/2006/relationships/slideLayout" Target="../slideLayouts/slideLayout5.xml"/><Relationship Id="rId12" Type="http://schemas.openxmlformats.org/officeDocument/2006/relationships/slideLayout" Target="../slideLayouts/slideLayout6.xml"/><Relationship Id="rId13" Type="http://schemas.openxmlformats.org/officeDocument/2006/relationships/slideLayout" Target="../slideLayouts/slideLayout7.xml"/><Relationship Id="rId14" Type="http://schemas.openxmlformats.org/officeDocument/2006/relationships/slideLayout" Target="../slideLayouts/slideLayout8.xml"/><Relationship Id="rId15" Type="http://schemas.openxmlformats.org/officeDocument/2006/relationships/slideLayout" Target="../slideLayouts/slideLayout9.xml"/><Relationship Id="rId16" Type="http://schemas.openxmlformats.org/officeDocument/2006/relationships/slideLayout" Target="../slideLayouts/slideLayout10.xml"/><Relationship Id="rId17" Type="http://schemas.openxmlformats.org/officeDocument/2006/relationships/slideLayout" Target="../slideLayouts/slideLayout11.xml"/><Relationship Id="rId18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3" descr=""/>
          <p:cNvPicPr/>
          <p:nvPr/>
        </p:nvPicPr>
        <p:blipFill>
          <a:blip r:embed="rId3"/>
          <a:stretch/>
        </p:blipFill>
        <p:spPr>
          <a:xfrm>
            <a:off x="193320" y="3677400"/>
            <a:ext cx="2066040" cy="1493640"/>
          </a:xfrm>
          <a:prstGeom prst="rect">
            <a:avLst/>
          </a:prstGeom>
          <a:ln>
            <a:noFill/>
          </a:ln>
        </p:spPr>
      </p:pic>
      <p:pic>
        <p:nvPicPr>
          <p:cNvPr id="1" name="Picture 6" descr=""/>
          <p:cNvPicPr/>
          <p:nvPr/>
        </p:nvPicPr>
        <p:blipFill>
          <a:blip r:embed="rId4"/>
          <a:stretch/>
        </p:blipFill>
        <p:spPr>
          <a:xfrm>
            <a:off x="6868440" y="3677400"/>
            <a:ext cx="2066040" cy="1493640"/>
          </a:xfrm>
          <a:prstGeom prst="rect">
            <a:avLst/>
          </a:prstGeom>
          <a:ln>
            <a:noFill/>
          </a:ln>
        </p:spPr>
      </p:pic>
      <p:pic>
        <p:nvPicPr>
          <p:cNvPr id="2" name="Picture 2" descr=""/>
          <p:cNvPicPr/>
          <p:nvPr/>
        </p:nvPicPr>
        <p:blipFill>
          <a:blip r:embed="rId5"/>
          <a:stretch/>
        </p:blipFill>
        <p:spPr>
          <a:xfrm>
            <a:off x="2419200" y="3679200"/>
            <a:ext cx="2065680" cy="1493280"/>
          </a:xfrm>
          <a:prstGeom prst="rect">
            <a:avLst/>
          </a:prstGeom>
          <a:ln>
            <a:noFill/>
          </a:ln>
        </p:spPr>
      </p:pic>
      <p:pic>
        <p:nvPicPr>
          <p:cNvPr id="3" name="Picture 3" descr=""/>
          <p:cNvPicPr/>
          <p:nvPr/>
        </p:nvPicPr>
        <p:blipFill>
          <a:blip r:embed="rId6"/>
          <a:stretch/>
        </p:blipFill>
        <p:spPr>
          <a:xfrm>
            <a:off x="4644000" y="3679200"/>
            <a:ext cx="2065680" cy="149328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94400" y="237600"/>
            <a:ext cx="8740080" cy="55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ck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ed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xt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94400" y="237600"/>
            <a:ext cx="8740080" cy="55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94400" y="237600"/>
            <a:ext cx="8740080" cy="55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245016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194400" y="237600"/>
            <a:ext cx="8740080" cy="55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38088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2450160" y="1112400"/>
            <a:ext cx="1969920" cy="38044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5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5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5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5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194400" y="237600"/>
            <a:ext cx="8740080" cy="11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7" name="CustomShape 2"/>
          <p:cNvSpPr/>
          <p:nvPr/>
        </p:nvSpPr>
        <p:spPr>
          <a:xfrm>
            <a:off x="182880" y="1463040"/>
            <a:ext cx="8740080" cy="1752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Převod stávajícího stavu dokumentace na nové řešení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2963880" y="548640"/>
            <a:ext cx="8740080" cy="79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Odkazy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312120" y="2560320"/>
            <a:ext cx="8740080" cy="55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Dokumentace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  </a:t>
            </a:r>
            <a:r>
              <a:rPr b="0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10.5.20.118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312120" y="3383280"/>
            <a:ext cx="8740080" cy="55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Downtime + module list:   10.5.20.118:8888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194400" y="237600"/>
            <a:ext cx="8740080" cy="11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2"/>
          <p:cNvSpPr/>
          <p:nvPr/>
        </p:nvSpPr>
        <p:spPr>
          <a:xfrm>
            <a:off x="194400" y="1676520"/>
            <a:ext cx="8740080" cy="380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Proč přejít na jiné řešení?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Složitá údržba stávajícího řešení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Složitá editace a tvorba nových záznamů v doc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194400" y="237600"/>
            <a:ext cx="8740080" cy="55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CustomShape 2"/>
          <p:cNvSpPr/>
          <p:nvPr/>
        </p:nvSpPr>
        <p:spPr>
          <a:xfrm>
            <a:off x="194400" y="1112400"/>
            <a:ext cx="4369680" cy="380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87c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Plone (format html)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87c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PRO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export RSS (novinky)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Changelog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indexace obsahu PDF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CustomShape 3"/>
          <p:cNvSpPr/>
          <p:nvPr/>
        </p:nvSpPr>
        <p:spPr>
          <a:xfrm>
            <a:off x="4572000" y="1112400"/>
            <a:ext cx="4369680" cy="380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87c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MKDOCS (format md)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87c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PRO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Jednoduchá údržba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Tvorbu a editaci zvládne každý kdo má přístup na GIT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Snadné příspůsobení (vzhled, chování)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Lze zachovat některé stávající funkcionality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snadný export do jiných formátů</a:t>
            </a:r>
            <a:r>
              <a:rPr b="0" lang="en-US" sz="2400" spc="-1" strike="noStrike">
                <a:solidFill>
                  <a:srgbClr val="0087c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194400" y="237600"/>
            <a:ext cx="8740080" cy="11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CustomShape 2"/>
          <p:cNvSpPr/>
          <p:nvPr/>
        </p:nvSpPr>
        <p:spPr>
          <a:xfrm>
            <a:off x="221760" y="548640"/>
            <a:ext cx="8647560" cy="73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 lze zachovat ze stávajícího řešení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3"/>
          <p:cNvSpPr/>
          <p:nvPr/>
        </p:nvSpPr>
        <p:spPr>
          <a:xfrm>
            <a:off x="457200" y="1418040"/>
            <a:ext cx="8229240" cy="151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vyhledávání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automatické doplňování downtime historie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automatické generování module list z Salomonu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trackovací kód (Piwik) + přidání google analytic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a mnoho dalšího...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4"/>
          <p:cNvSpPr/>
          <p:nvPr/>
        </p:nvSpPr>
        <p:spPr>
          <a:xfrm>
            <a:off x="182880" y="2926080"/>
            <a:ext cx="8647560" cy="73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 nového může být po přechodu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5"/>
          <p:cNvSpPr/>
          <p:nvPr/>
        </p:nvSpPr>
        <p:spPr>
          <a:xfrm>
            <a:off x="457200" y="3749040"/>
            <a:ext cx="8229240" cy="202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možnost zpětné reakce uživatelů přes GIT(LAB/HUB)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možnost stažení dokumentace do offline (zatím jen myšlenka, ale je proveditelná)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téměř kdokoliv s přístupem na GIT může editovat a vytvářet nové stránky dokumentace + lze sledovat a případně obnovovat předchozí verze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google analytic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grafický vzhled - theme, css, rozdílná rozlišení na zařízeních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194400" y="237600"/>
            <a:ext cx="8740080" cy="55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CustomShape 2"/>
          <p:cNvSpPr/>
          <p:nvPr/>
        </p:nvSpPr>
        <p:spPr>
          <a:xfrm>
            <a:off x="365040" y="2451240"/>
            <a:ext cx="8595720" cy="1754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Grafické porovnání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CustomShape 3"/>
          <p:cNvSpPr/>
          <p:nvPr/>
        </p:nvSpPr>
        <p:spPr>
          <a:xfrm>
            <a:off x="273960" y="4271040"/>
            <a:ext cx="8595720" cy="65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Vzhled nového řešení je jen testovací, lze změnit !!!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" descr=""/>
          <p:cNvPicPr/>
          <p:nvPr/>
        </p:nvPicPr>
        <p:blipFill>
          <a:blip r:embed="rId1"/>
          <a:stretch/>
        </p:blipFill>
        <p:spPr>
          <a:xfrm>
            <a:off x="5040" y="0"/>
            <a:ext cx="9143280" cy="2795040"/>
          </a:xfrm>
          <a:prstGeom prst="rect">
            <a:avLst/>
          </a:prstGeom>
          <a:ln>
            <a:noFill/>
          </a:ln>
        </p:spPr>
      </p:pic>
      <p:pic>
        <p:nvPicPr>
          <p:cNvPr id="202" name="" descr=""/>
          <p:cNvPicPr/>
          <p:nvPr/>
        </p:nvPicPr>
        <p:blipFill>
          <a:blip r:embed="rId2"/>
          <a:stretch/>
        </p:blipFill>
        <p:spPr>
          <a:xfrm>
            <a:off x="0" y="2795400"/>
            <a:ext cx="9143280" cy="3679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" descr=""/>
          <p:cNvPicPr/>
          <p:nvPr/>
        </p:nvPicPr>
        <p:blipFill>
          <a:blip r:embed="rId1"/>
          <a:stretch/>
        </p:blipFill>
        <p:spPr>
          <a:xfrm>
            <a:off x="360" y="-645120"/>
            <a:ext cx="9143280" cy="4119480"/>
          </a:xfrm>
          <a:prstGeom prst="rect">
            <a:avLst/>
          </a:prstGeom>
          <a:ln>
            <a:noFill/>
          </a:ln>
        </p:spPr>
      </p:pic>
      <p:pic>
        <p:nvPicPr>
          <p:cNvPr id="204" name="" descr=""/>
          <p:cNvPicPr/>
          <p:nvPr/>
        </p:nvPicPr>
        <p:blipFill>
          <a:blip r:embed="rId2"/>
          <a:stretch/>
        </p:blipFill>
        <p:spPr>
          <a:xfrm>
            <a:off x="0" y="3474720"/>
            <a:ext cx="9143280" cy="3381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" descr=""/>
          <p:cNvPicPr/>
          <p:nvPr/>
        </p:nvPicPr>
        <p:blipFill>
          <a:blip r:embed="rId1"/>
          <a:stretch/>
        </p:blipFill>
        <p:spPr>
          <a:xfrm>
            <a:off x="5040" y="27000"/>
            <a:ext cx="9143280" cy="3447360"/>
          </a:xfrm>
          <a:prstGeom prst="rect">
            <a:avLst/>
          </a:prstGeom>
          <a:ln>
            <a:noFill/>
          </a:ln>
        </p:spPr>
      </p:pic>
      <p:pic>
        <p:nvPicPr>
          <p:cNvPr id="206" name="" descr=""/>
          <p:cNvPicPr/>
          <p:nvPr/>
        </p:nvPicPr>
        <p:blipFill>
          <a:blip r:embed="rId2"/>
          <a:stretch/>
        </p:blipFill>
        <p:spPr>
          <a:xfrm>
            <a:off x="5040" y="2926080"/>
            <a:ext cx="9143280" cy="4228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" descr=""/>
          <p:cNvPicPr/>
          <p:nvPr/>
        </p:nvPicPr>
        <p:blipFill>
          <a:blip r:embed="rId1"/>
          <a:stretch/>
        </p:blipFill>
        <p:spPr>
          <a:xfrm>
            <a:off x="274320" y="274320"/>
            <a:ext cx="4181040" cy="5112000"/>
          </a:xfrm>
          <a:prstGeom prst="rect">
            <a:avLst/>
          </a:prstGeom>
          <a:ln>
            <a:noFill/>
          </a:ln>
        </p:spPr>
      </p:pic>
      <p:pic>
        <p:nvPicPr>
          <p:cNvPr id="208" name="" descr=""/>
          <p:cNvPicPr/>
          <p:nvPr/>
        </p:nvPicPr>
        <p:blipFill>
          <a:blip r:embed="rId2"/>
          <a:stretch/>
        </p:blipFill>
        <p:spPr>
          <a:xfrm>
            <a:off x="4480560" y="274320"/>
            <a:ext cx="4114800" cy="5158080"/>
          </a:xfrm>
          <a:prstGeom prst="rect">
            <a:avLst/>
          </a:prstGeom>
          <a:ln>
            <a:noFill/>
          </a:ln>
        </p:spPr>
      </p:pic>
      <p:sp>
        <p:nvSpPr>
          <p:cNvPr id="209" name="CustomShape 1"/>
          <p:cNvSpPr/>
          <p:nvPr/>
        </p:nvSpPr>
        <p:spPr>
          <a:xfrm>
            <a:off x="3200400" y="5669280"/>
            <a:ext cx="6675120" cy="65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Responzivní web design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</TotalTime>
  <Application>LibreOffice/5.1.4.2$Linux_X86_64 LibreOffice_project/10m0$Build-2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2013-12-06T12:17:35Z</dcterms:created>
  <dc:creator>radek goj</dc:creator>
  <dc:description/>
  <dc:language>en-US</dc:language>
  <cp:lastModifiedBy/>
  <dcterms:modified xsi:type="dcterms:W3CDTF">2016-10-05T09:39:32Z</dcterms:modified>
  <cp:revision>27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Předvádění na obrazovce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